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732" y="84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831988" y="3097530"/>
            <a:ext cx="6870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Smart Sort: AI-Powered Garbage Classification System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BE928-CD98-9376-1A66-29383305D3FA}"/>
              </a:ext>
            </a:extLst>
          </p:cNvPr>
          <p:cNvSpPr txBox="1"/>
          <p:nvPr/>
        </p:nvSpPr>
        <p:spPr>
          <a:xfrm>
            <a:off x="345439" y="1685831"/>
            <a:ext cx="6990082" cy="3487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381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the real-world application of AI/ML in </a:t>
            </a:r>
          </a:p>
          <a:p>
            <a:pPr>
              <a:lnSpc>
                <a:spcPct val="150000"/>
              </a:lnSpc>
            </a:pPr>
            <a:r>
              <a:rPr lang="en-US" dirty="0"/>
              <a:t>     environmental tech</a:t>
            </a:r>
          </a:p>
          <a:p>
            <a:pPr indent="3381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 image classification using Convolutional Neural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Networks (CNNs)</a:t>
            </a:r>
          </a:p>
          <a:p>
            <a:pPr indent="3381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Integrate dataset preprocessing, model training, and   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evaluation</a:t>
            </a:r>
          </a:p>
          <a:p>
            <a:pPr indent="3381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Apply Python-based tools for end-to-end AI project lifecycle</a:t>
            </a:r>
          </a:p>
          <a:p>
            <a:pPr indent="33813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 a deployable prototype for smart waste management</a:t>
            </a: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>
                <a:solidFill>
                  <a:srgbClr val="213163"/>
                </a:solidFill>
              </a:rPr>
              <a:t>ools and Technology used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E6C6CEF-802D-7CDF-EAC0-738F10837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66" y="1720762"/>
            <a:ext cx="9939130" cy="38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 Language: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Python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Framework: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TensorFlow / Keras / PyTorch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 Processing: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OpenCV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Jupyter Notebook / Google Colab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NumPy, Pandas, Scikit-learn, Matplotlib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TrashNet / Custom Garbage Dataset (Plastic, Paper, Metal, Organic)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(Optional Deployment)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Flask for Web App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5908C-8030-1D91-BD56-8F0EA9C4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79" y="1467774"/>
            <a:ext cx="1719470" cy="171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FDCB6-5D75-C387-53E7-8D8804F3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889" y="1457869"/>
            <a:ext cx="1729375" cy="172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08AF9-F07B-9525-52D4-B6FB5F383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7889" y="3887927"/>
            <a:ext cx="1729375" cy="17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C03BB-753C-D084-88DB-A0B6E9C068F7}"/>
              </a:ext>
            </a:extLst>
          </p:cNvPr>
          <p:cNvSpPr txBox="1"/>
          <p:nvPr/>
        </p:nvSpPr>
        <p:spPr>
          <a:xfrm>
            <a:off x="268356" y="1457932"/>
            <a:ext cx="6092686" cy="402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None/>
            </a:pPr>
            <a:r>
              <a:rPr lang="en-US" b="1" i="1" dirty="0"/>
              <a:t>Step-by-Step Workflow:</a:t>
            </a:r>
            <a:endParaRPr lang="en-US" i="1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 Dataset Collection &amp; Labeling</a:t>
            </a:r>
            <a:endParaRPr lang="en-US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 Data Preprocessing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Resize, normalize images</a:t>
            </a:r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Data augmentation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b="1" dirty="0"/>
              <a:t> Model Building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CNN with multiple 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69AC6-A021-4837-BE0D-CD860D3B1D26}"/>
              </a:ext>
            </a:extLst>
          </p:cNvPr>
          <p:cNvSpPr txBox="1"/>
          <p:nvPr/>
        </p:nvSpPr>
        <p:spPr>
          <a:xfrm>
            <a:off x="6099314" y="1970156"/>
            <a:ext cx="6092686" cy="402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4. Training &amp; Validation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Split dataset (80:20)</a:t>
            </a:r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Evaluate accuracy/loss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5. Model Testing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Confusion matrix, performance metrics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6. Output Generation</a:t>
            </a:r>
            <a:endParaRPr lang="en-US" dirty="0"/>
          </a:p>
          <a:p>
            <a:pPr marL="742950" lvl="1" indent="-2857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Predict class of real-time garbage image</a:t>
            </a: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E2EEA7-EDB5-5129-B35D-59C83A35B2EA}"/>
              </a:ext>
            </a:extLst>
          </p:cNvPr>
          <p:cNvSpPr txBox="1"/>
          <p:nvPr/>
        </p:nvSpPr>
        <p:spPr>
          <a:xfrm>
            <a:off x="463826" y="1809762"/>
            <a:ext cx="8560904" cy="2301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778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Waste management is a critical urban issue</a:t>
            </a:r>
          </a:p>
          <a:p>
            <a:pPr indent="2778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Improper segregation leads to recycling challenges</a:t>
            </a:r>
          </a:p>
          <a:p>
            <a:pPr indent="2778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Manual sorting is </a:t>
            </a:r>
            <a:r>
              <a:rPr lang="en-US" b="1" dirty="0"/>
              <a:t>time-consuming</a:t>
            </a:r>
            <a:r>
              <a:rPr lang="en-US" dirty="0"/>
              <a:t>, </a:t>
            </a:r>
            <a:r>
              <a:rPr lang="en-US" b="1" dirty="0"/>
              <a:t>inaccurate</a:t>
            </a:r>
            <a:r>
              <a:rPr lang="en-US" dirty="0"/>
              <a:t>, and </a:t>
            </a:r>
            <a:r>
              <a:rPr lang="en-US" b="1" dirty="0"/>
              <a:t>unhygienic</a:t>
            </a:r>
            <a:endParaRPr lang="en-US" dirty="0"/>
          </a:p>
          <a:p>
            <a:pPr indent="27781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Need for an </a:t>
            </a:r>
            <a:r>
              <a:rPr lang="en-US" b="1" dirty="0"/>
              <a:t>automated</a:t>
            </a:r>
            <a:r>
              <a:rPr lang="en-US" dirty="0"/>
              <a:t>, </a:t>
            </a:r>
            <a:r>
              <a:rPr lang="en-US" b="1" dirty="0"/>
              <a:t>intelligent</a:t>
            </a:r>
            <a:r>
              <a:rPr lang="en-US" dirty="0"/>
              <a:t> classification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4CD98-0844-0515-88DE-86BA3F83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4111546"/>
            <a:ext cx="9395460" cy="3032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D81568-5130-A787-3D01-8513FD6C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03" y="831136"/>
            <a:ext cx="4243491" cy="39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C5024-F61A-2D58-C9E4-29AC9177182C}"/>
              </a:ext>
            </a:extLst>
          </p:cNvPr>
          <p:cNvSpPr txBox="1"/>
          <p:nvPr/>
        </p:nvSpPr>
        <p:spPr>
          <a:xfrm>
            <a:off x="442289" y="1663412"/>
            <a:ext cx="11405153" cy="4349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 a CNN-based </a:t>
            </a:r>
            <a:r>
              <a:rPr lang="en-US" b="1" dirty="0"/>
              <a:t>image classification model</a:t>
            </a:r>
            <a:endParaRPr lang="en-US" dirty="0"/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Automatically classify waste into:</a:t>
            </a:r>
          </a:p>
          <a:p>
            <a:pPr>
              <a:lnSpc>
                <a:spcPct val="150000"/>
              </a:lnSpc>
            </a:pPr>
            <a:br>
              <a:rPr lang="en-US" dirty="0"/>
            </a:br>
            <a:r>
              <a:rPr lang="en-US" dirty="0"/>
              <a:t>       🟢 Organic | 🔵 Plastic | 🟡 Metal | 🔴 Paper | ⚫ Others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Ensure the model is: Accurate (≥90% precision)</a:t>
            </a:r>
          </a:p>
          <a:p>
            <a:pPr lvl="1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Scalable for smart bins</a:t>
            </a:r>
          </a:p>
          <a:p>
            <a:pPr lvl="1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Easy to integrate into waste management systems</a:t>
            </a:r>
          </a:p>
          <a:p>
            <a:pPr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Potential for use in </a:t>
            </a:r>
            <a:r>
              <a:rPr lang="en-US" b="1" dirty="0"/>
              <a:t>municipal AI bins</a:t>
            </a:r>
            <a:r>
              <a:rPr lang="en-US" dirty="0"/>
              <a:t>, </a:t>
            </a:r>
            <a:r>
              <a:rPr lang="en-US" b="1" dirty="0"/>
              <a:t>school recycling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      programs</a:t>
            </a:r>
            <a:r>
              <a:rPr lang="en-US" dirty="0"/>
              <a:t>, and </a:t>
            </a:r>
            <a:r>
              <a:rPr lang="en-US" b="1" dirty="0"/>
              <a:t>industrial segregation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63032-DA48-5FB6-3236-A70FCDB3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1337310"/>
            <a:ext cx="4370236" cy="50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C369DE-794F-6014-A007-3689EF82CF53}"/>
              </a:ext>
            </a:extLst>
          </p:cNvPr>
          <p:cNvGrpSpPr/>
          <p:nvPr/>
        </p:nvGrpSpPr>
        <p:grpSpPr>
          <a:xfrm>
            <a:off x="255104" y="1562652"/>
            <a:ext cx="7688746" cy="5169617"/>
            <a:chOff x="397662" y="2883333"/>
            <a:chExt cx="11103196" cy="38106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8EB79-6FC6-75E1-7684-E0E049B0D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8133" y="4914015"/>
              <a:ext cx="2588881" cy="173824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9176FF-17E8-BF3B-00D5-442375F12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367" y="2967248"/>
              <a:ext cx="2716723" cy="18074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30A88A-B2D2-B0C9-1C44-365AD0399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1848" y="2931977"/>
              <a:ext cx="2588881" cy="18427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3D0372-16E2-FD7E-BCC9-12A341B9F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5398" y="4914015"/>
              <a:ext cx="2705460" cy="177995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F47AD7-8CA2-F922-9E2D-2E462B0A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7662" y="4919211"/>
              <a:ext cx="2779878" cy="173304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06069F-6B28-EAF6-92F8-C4E2A9E16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7662" y="2883333"/>
              <a:ext cx="2779878" cy="18913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16432E-2BD9-3988-0C04-28E5A997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41322" y="4914015"/>
              <a:ext cx="2779768" cy="177995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DFF6D8-C6BD-38F9-8D9B-9618B221F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21090" y="2931977"/>
              <a:ext cx="2779768" cy="1891378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28AF3D7-0180-DB6C-5D9A-AAAA1820F8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1419" y="971551"/>
            <a:ext cx="3411231" cy="285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6B130B-4F11-04F1-C84F-1AA9AABF23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1419" y="3874769"/>
            <a:ext cx="3411230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D10D071-C1AD-50D4-8639-407394A46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78" y="1486801"/>
            <a:ext cx="9959009" cy="388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built a functional AI/ML model for garbage classification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significantly aid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city waste segregation systems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manual effort, increases recycling efficiency</a:t>
            </a:r>
          </a:p>
          <a:p>
            <a:pPr marR="0" lvl="0" indent="338138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Scope:</a:t>
            </a:r>
          </a:p>
          <a:p>
            <a:pPr marL="7429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camera-based recognition</a:t>
            </a:r>
          </a:p>
          <a:p>
            <a:pPr marL="7429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IoT-enabled smart bins</a:t>
            </a:r>
          </a:p>
          <a:p>
            <a:pPr marL="7429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Multi-language voice assistant for human interaction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D9223-91CE-EFD5-18DF-5A80C73D1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25" y="1293392"/>
            <a:ext cx="4212388" cy="54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91</TotalTime>
  <Words>339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Kishlay Kant Singh</cp:lastModifiedBy>
  <cp:revision>9</cp:revision>
  <dcterms:created xsi:type="dcterms:W3CDTF">2024-12-31T09:40:01Z</dcterms:created>
  <dcterms:modified xsi:type="dcterms:W3CDTF">2025-07-07T18:03:07Z</dcterms:modified>
</cp:coreProperties>
</file>